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68" r:id="rId20"/>
    <p:sldId id="269" r:id="rId21"/>
  </p:sldIdLst>
  <p:sldSz cx="14630400" cy="8229600"/>
  <p:notesSz cx="8229600" cy="146304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Inter" panose="02000503000000020004" pitchFamily="2" charset="0"/>
      <p:bold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font" Target="fonts/font4.fntdata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3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2.fntdata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1.fntdata" /><Relationship Id="rId28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notesMaster" Target="notesMasters/notesMaster1.xml" /><Relationship Id="rId27" Type="http://schemas.openxmlformats.org/officeDocument/2006/relationships/font" Target="fonts/font5.fntdata" /><Relationship Id="rId30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6" Type="http://schemas.openxmlformats.org/officeDocument/2006/relationships/theme" Target="../theme/theme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2.xml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 /><Relationship Id="rId3" Type="http://schemas.openxmlformats.org/officeDocument/2006/relationships/image" Target="../media/image10.png" /><Relationship Id="rId7" Type="http://schemas.openxmlformats.org/officeDocument/2006/relationships/image" Target="../media/image14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13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3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13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13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13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3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4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5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648" y="2127171"/>
            <a:ext cx="1373505" cy="10153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3482697"/>
            <a:ext cx="5218271" cy="11908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Infosys Springboard 5.0
</a:t>
            </a:r>
            <a:r>
              <a:rPr lang="en-US" sz="375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E-Learning Platform </a:t>
            </a:r>
            <a:endParaRPr lang="en-US" sz="3750" dirty="0"/>
          </a:p>
        </p:txBody>
      </p:sp>
      <p:sp>
        <p:nvSpPr>
          <p:cNvPr id="5" name="Text 1"/>
          <p:cNvSpPr/>
          <p:nvPr/>
        </p:nvSpPr>
        <p:spPr>
          <a:xfrm>
            <a:off x="6280190" y="5465207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Welcome to our presentation on the E-Learning Platform Project. We will delve into its key features, development process, and successful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7168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Achievements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28242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Successfully implemented secure user authentication and role-based dashboards for admins, professors and students.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96245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Developed a dynamic course management system with course recommendations.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01346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Integrated automated email/SMS notifications for user registration.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06447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Delivered an intuitive admin dashboard for managing users, courses, and system settings.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1157168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Deliverables</a:t>
            </a:r>
            <a:endParaRPr lang="en-US" sz="4650" dirty="0"/>
          </a:p>
        </p:txBody>
      </p:sp>
      <p:sp>
        <p:nvSpPr>
          <p:cNvPr id="8" name="Text 6"/>
          <p:cNvSpPr/>
          <p:nvPr/>
        </p:nvSpPr>
        <p:spPr>
          <a:xfrm>
            <a:off x="7599521" y="212824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7EBD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Fully Functional Modules: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69521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User Authentication and Registration 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137416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Course Availability and Feedback Management Course Information 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942517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Admin Dashboard 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509492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7EBD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Database Design:</a:t>
            </a: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Comprehensive schemas for users, courses, schedules, and feedback. 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43937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7EBD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Front-End Interface:</a:t>
            </a: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Responsive UI built with Angular, including form validations and dashboards. 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6369248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7EBD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Back-End Functionality:</a:t>
            </a: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Robust Spring Boot APIs for seamless system operations. 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87812"/>
            <a:ext cx="5611297" cy="7013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Faced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48070" y="1609844"/>
            <a:ext cx="13134261" cy="341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Ensuring secure login, role-based access, and data protection.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8070" y="2026563"/>
            <a:ext cx="13134261" cy="341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Handling increased user load and growing data without affecting performance.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8070" y="2443282"/>
            <a:ext cx="13134261" cy="341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Designing a user-friendly and responsive interface across different devices. 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8070" y="2860000"/>
            <a:ext cx="13134261" cy="341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Managing complex relationships between courses, students, and schedules.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8070" y="3442335"/>
            <a:ext cx="13134261" cy="341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8070" y="4104918"/>
            <a:ext cx="6058495" cy="7013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Solutions Implemented</a:t>
            </a:r>
            <a:endParaRPr lang="en-US" sz="4400" dirty="0"/>
          </a:p>
        </p:txBody>
      </p:sp>
      <p:sp>
        <p:nvSpPr>
          <p:cNvPr id="9" name="Text 7"/>
          <p:cNvSpPr/>
          <p:nvPr/>
        </p:nvSpPr>
        <p:spPr>
          <a:xfrm>
            <a:off x="748070" y="5126950"/>
            <a:ext cx="13134261" cy="341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Implemented Spring Security with encryption, role-based access control, and secure password storage.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48070" y="5543669"/>
            <a:ext cx="13134261" cy="341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Used a scalable MySQL database with optimized queries and deployed the backend on a high-performance server.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48070" y="5960388"/>
            <a:ext cx="13134261" cy="683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Built a responsive Angular-based UI with consistent navigation, form validations, and graphical course progress representation.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48070" y="6719054"/>
            <a:ext cx="13134261" cy="341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Designed normalized SQL schemas and implemented effective indexing for faster data retrieval.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48070" y="7301389"/>
            <a:ext cx="13134261" cy="3419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9210" y="450056"/>
            <a:ext cx="4296847" cy="5370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210" y="1232654"/>
            <a:ext cx="818436" cy="13094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23152" y="1396246"/>
            <a:ext cx="2645450" cy="2684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User Experience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7123152" y="1762839"/>
            <a:ext cx="6934438" cy="523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Delivered a responsive and user-friendly web interface, enabling seamless navigation for students and administrators.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210" y="2542103"/>
            <a:ext cx="818436" cy="13094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23152" y="2705695"/>
            <a:ext cx="2925008" cy="2684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Efficient Course Management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7123152" y="3072289"/>
            <a:ext cx="6934438" cy="2619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Successfully implemented a robust course availability and booking.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210" y="3851553"/>
            <a:ext cx="818436" cy="13094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23152" y="4015145"/>
            <a:ext cx="2871192" cy="2684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Scalable System Architecture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7123152" y="4381738"/>
            <a:ext cx="6934438" cy="523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Designed a scalable backend capable of handling high user traffic and data volume without performance degradation.</a:t>
            </a:r>
            <a:endParaRPr lang="en-US" sz="12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9210" y="5161002"/>
            <a:ext cx="818436" cy="130944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23152" y="5324594"/>
            <a:ext cx="2216468" cy="2684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Improved Engagement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7123152" y="5691188"/>
            <a:ext cx="6934438" cy="523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Notifications and progress tracking fostered higher engagement and timely course completion rates.</a:t>
            </a:r>
            <a:endParaRPr lang="en-US" sz="12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9210" y="6470452"/>
            <a:ext cx="818436" cy="130944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123152" y="6634043"/>
            <a:ext cx="2859762" cy="2684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Secure and Reliable Platform</a:t>
            </a:r>
            <a:endParaRPr lang="en-US" sz="1650" dirty="0"/>
          </a:p>
        </p:txBody>
      </p:sp>
      <p:sp>
        <p:nvSpPr>
          <p:cNvPr id="18" name="Text 10"/>
          <p:cNvSpPr/>
          <p:nvPr/>
        </p:nvSpPr>
        <p:spPr>
          <a:xfrm>
            <a:off x="7123152" y="7000637"/>
            <a:ext cx="6934438" cy="523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Ensured data security and system reliability through robust authentication and error-handling mechanisms.</a:t>
            </a:r>
            <a:endParaRPr lang="en-US" sz="12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370"/>
            <a:ext cx="14650085" cy="70688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" y="-635"/>
            <a:ext cx="14636750" cy="82302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" y="-31750"/>
            <a:ext cx="14401800" cy="8261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4445"/>
            <a:ext cx="14332585" cy="82251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" y="0"/>
            <a:ext cx="14485620" cy="81457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695" y="0"/>
            <a:ext cx="1482979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46784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931206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E-Learning Platform Project has been a resounding success, delivering a comprehensive and engaging learning experience. We are committed to continually improving and expanding the platform to meet the evolving needs of learners and educators.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1896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Team 3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02978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7EBD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Mentor :</a:t>
            </a: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Sanjeev Gone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4783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7EBD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Team Members: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6589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Adarsh Patil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0808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Pricilla Ruby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5028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Sahana 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9248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Sane Navya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3468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Md Rasel Saikat Ul Hoque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00601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98502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We appreciate your time and feedback.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03075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We are excited to continue developing this platform and making it the best learning experience possible.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3792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961680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E-Learning System is an online platform designed to offer effortless access to virtual education for learners and professionals.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66780"/>
            <a:ext cx="13042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Developed with a powerful technology stack that includes Angular for the user interface, Spring Boot for the server-side logic, and MySQL for data storage, the system supports user authentication, role-specific features, and course administration.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34783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Featuring role-based access control, the platform delivers personalized experiences tailored to the needs of students, instructors, and administrators.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739884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The solution prioritizes scalability, secure information management, and an intuitive interface to address the increasing need for adaptable and effective digital learning platforms.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1839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Objectives and Scope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3074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4195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system emphasizes scalability, secure data handling, and a user-friendly interface, aiming to meet the growing demand for flexible and efficient e-learning solutions.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43074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Scope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241959"/>
            <a:ext cx="6244709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project encompasses the development of a comprehensive e-learning platform including course creation, content management, learner enrollment, and progress tracking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56046"/>
            <a:ext cx="7556421" cy="14885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Milestones and Timeline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484727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We established a structured timeline for the development of the E-Learning Platform. Each phase involved specific deliverables and milestones.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487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20" y="3529727"/>
            <a:ext cx="7667744" cy="721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Milestones and Timeline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769620" y="4910852"/>
            <a:ext cx="13091160" cy="30480"/>
          </a:xfrm>
          <a:prstGeom prst="roundRect">
            <a:avLst>
              <a:gd name="adj" fmla="val 303018"/>
            </a:avLst>
          </a:prstGeom>
          <a:solidFill>
            <a:srgbClr val="B2D4E5"/>
          </a:solidFill>
        </p:spPr>
      </p:sp>
      <p:sp>
        <p:nvSpPr>
          <p:cNvPr id="5" name="Shape 2"/>
          <p:cNvSpPr/>
          <p:nvPr/>
        </p:nvSpPr>
        <p:spPr>
          <a:xfrm>
            <a:off x="2308146" y="4910792"/>
            <a:ext cx="30480" cy="769620"/>
          </a:xfrm>
          <a:prstGeom prst="roundRect">
            <a:avLst>
              <a:gd name="adj" fmla="val 303018"/>
            </a:avLst>
          </a:prstGeom>
          <a:solidFill>
            <a:srgbClr val="B2D4E5"/>
          </a:solidFill>
        </p:spPr>
      </p:sp>
      <p:sp>
        <p:nvSpPr>
          <p:cNvPr id="6" name="Shape 3"/>
          <p:cNvSpPr/>
          <p:nvPr/>
        </p:nvSpPr>
        <p:spPr>
          <a:xfrm>
            <a:off x="2076093" y="4663500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249329" y="4737675"/>
            <a:ext cx="148233" cy="3463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989409" y="5900380"/>
            <a:ext cx="2668310" cy="3607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Milestone 1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989409" y="6393061"/>
            <a:ext cx="2668310" cy="10554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User authentication and course availability management.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5635943" y="4910792"/>
            <a:ext cx="30480" cy="769620"/>
          </a:xfrm>
          <a:prstGeom prst="roundRect">
            <a:avLst>
              <a:gd name="adj" fmla="val 303018"/>
            </a:avLst>
          </a:prstGeom>
          <a:solidFill>
            <a:srgbClr val="B2D4E5"/>
          </a:solidFill>
        </p:spPr>
      </p:sp>
      <p:sp>
        <p:nvSpPr>
          <p:cNvPr id="11" name="Shape 8"/>
          <p:cNvSpPr/>
          <p:nvPr/>
        </p:nvSpPr>
        <p:spPr>
          <a:xfrm>
            <a:off x="5403890" y="4663500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553075" y="4737675"/>
            <a:ext cx="196334" cy="3463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4317087" y="5900380"/>
            <a:ext cx="2668429" cy="3607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Milestone 2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4317087" y="6393061"/>
            <a:ext cx="2668429" cy="7036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Course booking and scheduling.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8963620" y="4910792"/>
            <a:ext cx="30480" cy="769620"/>
          </a:xfrm>
          <a:prstGeom prst="roundRect">
            <a:avLst>
              <a:gd name="adj" fmla="val 303018"/>
            </a:avLst>
          </a:prstGeom>
          <a:solidFill>
            <a:srgbClr val="B2D4E5"/>
          </a:solidFill>
        </p:spPr>
      </p:sp>
      <p:sp>
        <p:nvSpPr>
          <p:cNvPr id="16" name="Shape 13"/>
          <p:cNvSpPr/>
          <p:nvPr/>
        </p:nvSpPr>
        <p:spPr>
          <a:xfrm>
            <a:off x="8731568" y="4663500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880872" y="4737675"/>
            <a:ext cx="195977" cy="3463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7644884" y="5900380"/>
            <a:ext cx="2668310" cy="3607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Milestone 3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7644884" y="6393061"/>
            <a:ext cx="2668310" cy="10554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Course Information management and user dashboard development.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2291417" y="4910792"/>
            <a:ext cx="30480" cy="769620"/>
          </a:xfrm>
          <a:prstGeom prst="roundRect">
            <a:avLst>
              <a:gd name="adj" fmla="val 303018"/>
            </a:avLst>
          </a:prstGeom>
          <a:solidFill>
            <a:srgbClr val="B2D4E5"/>
          </a:solidFill>
        </p:spPr>
      </p:sp>
      <p:sp>
        <p:nvSpPr>
          <p:cNvPr id="21" name="Shape 18"/>
          <p:cNvSpPr/>
          <p:nvPr/>
        </p:nvSpPr>
        <p:spPr>
          <a:xfrm>
            <a:off x="12059364" y="4663500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2213312" y="4737675"/>
            <a:ext cx="186690" cy="3463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700" dirty="0"/>
          </a:p>
        </p:txBody>
      </p:sp>
      <p:sp>
        <p:nvSpPr>
          <p:cNvPr id="23" name="Text 20"/>
          <p:cNvSpPr/>
          <p:nvPr/>
        </p:nvSpPr>
        <p:spPr>
          <a:xfrm>
            <a:off x="10972562" y="5900380"/>
            <a:ext cx="2668429" cy="3607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Milestone 4</a:t>
            </a:r>
            <a:endParaRPr lang="en-US" sz="2250" dirty="0"/>
          </a:p>
        </p:txBody>
      </p:sp>
      <p:sp>
        <p:nvSpPr>
          <p:cNvPr id="24" name="Text 21"/>
          <p:cNvSpPr/>
          <p:nvPr/>
        </p:nvSpPr>
        <p:spPr>
          <a:xfrm>
            <a:off x="10972562" y="6393061"/>
            <a:ext cx="2668429" cy="10554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Notification system and admin dashboard implementation.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82742"/>
            <a:ext cx="7556421" cy="14885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Requirements Specification 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811423"/>
            <a:ext cx="3664863" cy="4435316"/>
          </a:xfrm>
          <a:prstGeom prst="roundRect">
            <a:avLst>
              <a:gd name="adj" fmla="val 259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45857"/>
            <a:ext cx="3195995" cy="744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Hardware Requirements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926086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Quad-core Processor 8 GB RAM or more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4731187"/>
            <a:ext cx="31959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100 GB SSD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4624" y="5173385"/>
            <a:ext cx="31959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Stable Internet (1 Mbps+)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14624" y="5615583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Browsers (Chrome, Firefox, Safari)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71867" y="2811423"/>
            <a:ext cx="3664863" cy="4435316"/>
          </a:xfrm>
          <a:prstGeom prst="roundRect">
            <a:avLst>
              <a:gd name="adj" fmla="val 259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06301" y="3045857"/>
            <a:ext cx="3187303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Software Requirements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406301" y="3554016"/>
            <a:ext cx="31959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Angular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406301" y="3996214"/>
            <a:ext cx="31959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Spring Boot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406301" y="4438412"/>
            <a:ext cx="31959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Java 21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406301" y="4880610"/>
            <a:ext cx="31959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MySQL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406301" y="5322808"/>
            <a:ext cx="31959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IntelliJ IDEA/VSCode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406301" y="5765006"/>
            <a:ext cx="31959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Git 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406301" y="6207204"/>
            <a:ext cx="31959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Maven/Gradle 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406301" y="6649403"/>
            <a:ext cx="31959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Postman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8780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 Diagram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658" y="1916668"/>
            <a:ext cx="8285083" cy="49759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14779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545" y="933926"/>
            <a:ext cx="12722662" cy="6971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Entity Relationship Diagram and Database Design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586" y="2055852"/>
            <a:ext cx="7921228" cy="46609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3545" y="6955750"/>
            <a:ext cx="13143309" cy="3398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4745</Words>
  <Application>Microsoft Office PowerPoint</Application>
  <PresentationFormat>Custom</PresentationFormat>
  <Paragraphs>182</Paragraphs>
  <Slides>20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sahana L</cp:lastModifiedBy>
  <cp:revision>7</cp:revision>
  <dcterms:created xsi:type="dcterms:W3CDTF">2024-12-02T10:13:00Z</dcterms:created>
  <dcterms:modified xsi:type="dcterms:W3CDTF">2024-12-10T01:00:02Z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61CDB12DBF54449B888E198D2F909028_12</vt:lpwstr>
  </property>
  <property fmtid="{D5CDD505-2E9C-101B-9397-08002B2CF9AE}" pid="3" name="KSOProductBuildVer">
    <vt:lpwstr>1033-12.2.0.19307</vt:lpwstr>
  </property>
</Properties>
</file>